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4" r:id="rId1"/>
    <p:sldMasterId id="2147483946" r:id="rId2"/>
    <p:sldMasterId id="2147483958" r:id="rId3"/>
  </p:sldMasterIdLst>
  <p:sldIdLst>
    <p:sldId id="266" r:id="rId4"/>
    <p:sldId id="265" r:id="rId5"/>
    <p:sldId id="262" r:id="rId6"/>
    <p:sldId id="267" r:id="rId7"/>
    <p:sldId id="264"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35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F60472E6-303F-4343-8C17-6703CF14077D}"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8213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2179479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2484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EB483E-2B93-4B45-98BC-4DC78DFB644F}"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1376720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EB483E-2B93-4B45-98BC-4DC78DFB644F}" type="datetimeFigureOut">
              <a:rPr lang="en-GB" smtClean="0"/>
              <a:t>18/05/2026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2681310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EB483E-2B93-4B45-98BC-4DC78DFB644F}" type="datetimeFigureOut">
              <a:rPr lang="en-GB" smtClean="0"/>
              <a:t>18/05/2026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212098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EB483E-2B93-4B45-98BC-4DC78DFB644F}" type="datetimeFigureOut">
              <a:rPr lang="en-GB" smtClean="0"/>
              <a:t>18/05/2026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4507023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EB483E-2B93-4B45-98BC-4DC78DFB644F}"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1118250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EB483E-2B93-4B45-98BC-4DC78DFB644F}"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369318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1051393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28257219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F60472E6-303F-4343-8C17-6703CF14077D}"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9977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300419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4260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EB483E-2B93-4B45-98BC-4DC78DFB644F}"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485220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EB483E-2B93-4B45-98BC-4DC78DFB644F}" type="datetimeFigureOut">
              <a:rPr lang="en-GB" smtClean="0"/>
              <a:t>18/05/2026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14087616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EB483E-2B93-4B45-98BC-4DC78DFB644F}" type="datetimeFigureOut">
              <a:rPr lang="en-GB" smtClean="0"/>
              <a:t>18/05/2026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34381413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EB483E-2B93-4B45-98BC-4DC78DFB644F}" type="datetimeFigureOut">
              <a:rPr lang="en-GB" smtClean="0"/>
              <a:t>18/05/2026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19511367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EB483E-2B93-4B45-98BC-4DC78DFB644F}"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32291310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EB483E-2B93-4B45-98BC-4DC78DFB644F}"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977860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14795356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32270145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F60472E6-303F-4343-8C17-6703CF14077D}"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46747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9651755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647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EB483E-2B93-4B45-98BC-4DC78DFB644F}"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66446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EB483E-2B93-4B45-98BC-4DC78DFB644F}" type="datetimeFigureOut">
              <a:rPr lang="en-GB" smtClean="0"/>
              <a:t>18/05/2026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502602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EB483E-2B93-4B45-98BC-4DC78DFB644F}" type="datetimeFigureOut">
              <a:rPr lang="en-GB" smtClean="0"/>
              <a:t>18/05/2026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6885248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EB483E-2B93-4B45-98BC-4DC78DFB644F}" type="datetimeFigureOut">
              <a:rPr lang="en-GB" smtClean="0"/>
              <a:t>18/05/2026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428700463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EB483E-2B93-4B45-98BC-4DC78DFB644F}"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32309967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EB483E-2B93-4B45-98BC-4DC78DFB644F}"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36733454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14533326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B483E-2B93-4B45-98BC-4DC78DFB644F}"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0472E6-303F-4343-8C17-6703CF14077D}" type="slidenum">
              <a:rPr lang="en-GB" smtClean="0"/>
              <a:t>‹#›</a:t>
            </a:fld>
            <a:endParaRPr lang="en-GB"/>
          </a:p>
        </p:txBody>
      </p:sp>
    </p:spTree>
    <p:extLst>
      <p:ext uri="{BB962C8B-B14F-4D97-AF65-F5344CB8AC3E}">
        <p14:creationId xmlns:p14="http://schemas.microsoft.com/office/powerpoint/2010/main" val="2837191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B0EB483E-2B93-4B45-98BC-4DC78DFB644F}" type="datetimeFigureOut">
              <a:rPr lang="en-GB" smtClean="0"/>
              <a:t>18/05/2026</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F60472E6-303F-4343-8C17-6703CF14077D}" type="slidenum">
              <a:rPr lang="en-GB" smtClean="0"/>
              <a:t>‹#›</a:t>
            </a:fld>
            <a:endParaRPr lang="en-GB"/>
          </a:p>
        </p:txBody>
      </p:sp>
    </p:spTree>
    <p:extLst>
      <p:ext uri="{BB962C8B-B14F-4D97-AF65-F5344CB8AC3E}">
        <p14:creationId xmlns:p14="http://schemas.microsoft.com/office/powerpoint/2010/main" val="4048363797"/>
      </p:ext>
    </p:extLst>
  </p:cSld>
  <p:clrMap bg1="lt1" tx1="dk1" bg2="lt2" tx2="dk2" accent1="accent1" accent2="accent2" accent3="accent3" accent4="accent4" accent5="accent5" accent6="accent6" hlink="hlink" folHlink="folHlink"/>
  <p:sldLayoutIdLst>
    <p:sldLayoutId id="2147483935" r:id="rId1"/>
    <p:sldLayoutId id="2147483936" r:id="rId2"/>
    <p:sldLayoutId id="2147483937" r:id="rId3"/>
    <p:sldLayoutId id="2147483938" r:id="rId4"/>
    <p:sldLayoutId id="2147483939" r:id="rId5"/>
    <p:sldLayoutId id="2147483940" r:id="rId6"/>
    <p:sldLayoutId id="2147483941" r:id="rId7"/>
    <p:sldLayoutId id="2147483942" r:id="rId8"/>
    <p:sldLayoutId id="2147483943" r:id="rId9"/>
    <p:sldLayoutId id="2147483944" r:id="rId10"/>
    <p:sldLayoutId id="214748394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B0EB483E-2B93-4B45-98BC-4DC78DFB644F}" type="datetimeFigureOut">
              <a:rPr lang="en-GB" smtClean="0"/>
              <a:t>18/05/2026</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F60472E6-303F-4343-8C17-6703CF14077D}" type="slidenum">
              <a:rPr lang="en-GB" smtClean="0"/>
              <a:t>‹#›</a:t>
            </a:fld>
            <a:endParaRPr lang="en-GB"/>
          </a:p>
        </p:txBody>
      </p:sp>
    </p:spTree>
    <p:extLst>
      <p:ext uri="{BB962C8B-B14F-4D97-AF65-F5344CB8AC3E}">
        <p14:creationId xmlns:p14="http://schemas.microsoft.com/office/powerpoint/2010/main" val="3107455193"/>
      </p:ext>
    </p:extLst>
  </p:cSld>
  <p:clrMap bg1="lt1" tx1="dk1" bg2="lt2" tx2="dk2" accent1="accent1" accent2="accent2" accent3="accent3" accent4="accent4" accent5="accent5" accent6="accent6" hlink="hlink" folHlink="folHlink"/>
  <p:sldLayoutIdLst>
    <p:sldLayoutId id="2147483947" r:id="rId1"/>
    <p:sldLayoutId id="2147483948" r:id="rId2"/>
    <p:sldLayoutId id="2147483949" r:id="rId3"/>
    <p:sldLayoutId id="2147483950" r:id="rId4"/>
    <p:sldLayoutId id="2147483951" r:id="rId5"/>
    <p:sldLayoutId id="2147483952" r:id="rId6"/>
    <p:sldLayoutId id="2147483953" r:id="rId7"/>
    <p:sldLayoutId id="2147483954" r:id="rId8"/>
    <p:sldLayoutId id="2147483955" r:id="rId9"/>
    <p:sldLayoutId id="2147483956" r:id="rId10"/>
    <p:sldLayoutId id="2147483957"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B0EB483E-2B93-4B45-98BC-4DC78DFB644F}" type="datetimeFigureOut">
              <a:rPr lang="en-GB" smtClean="0"/>
              <a:t>18/05/2026</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F60472E6-303F-4343-8C17-6703CF14077D}" type="slidenum">
              <a:rPr lang="en-GB" smtClean="0"/>
              <a:t>‹#›</a:t>
            </a:fld>
            <a:endParaRPr lang="en-GB"/>
          </a:p>
        </p:txBody>
      </p:sp>
    </p:spTree>
    <p:extLst>
      <p:ext uri="{BB962C8B-B14F-4D97-AF65-F5344CB8AC3E}">
        <p14:creationId xmlns:p14="http://schemas.microsoft.com/office/powerpoint/2010/main" val="4154516529"/>
      </p:ext>
    </p:extLst>
  </p:cSld>
  <p:clrMap bg1="lt1" tx1="dk1" bg2="lt2" tx2="dk2" accent1="accent1" accent2="accent2" accent3="accent3" accent4="accent4" accent5="accent5" accent6="accent6" hlink="hlink" folHlink="folHlink"/>
  <p:sldLayoutIdLst>
    <p:sldLayoutId id="2147483959" r:id="rId1"/>
    <p:sldLayoutId id="2147483960" r:id="rId2"/>
    <p:sldLayoutId id="2147483961" r:id="rId3"/>
    <p:sldLayoutId id="2147483962" r:id="rId4"/>
    <p:sldLayoutId id="2147483963" r:id="rId5"/>
    <p:sldLayoutId id="2147483964" r:id="rId6"/>
    <p:sldLayoutId id="2147483965" r:id="rId7"/>
    <p:sldLayoutId id="2147483966" r:id="rId8"/>
    <p:sldLayoutId id="2147483967" r:id="rId9"/>
    <p:sldLayoutId id="2147483968" r:id="rId10"/>
    <p:sldLayoutId id="2147483969"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D23CC-D17B-468F-8D94-771EEABCE3C2}"/>
              </a:ext>
            </a:extLst>
          </p:cNvPr>
          <p:cNvSpPr>
            <a:spLocks noGrp="1"/>
          </p:cNvSpPr>
          <p:nvPr>
            <p:ph type="title"/>
          </p:nvPr>
        </p:nvSpPr>
        <p:spPr/>
        <p:txBody>
          <a:bodyPr>
            <a:noAutofit/>
          </a:bodyPr>
          <a:lstStyle/>
          <a:p>
            <a:pPr algn="ctr"/>
            <a:r>
              <a:rPr lang="en-GB" sz="3200" b="1" dirty="0"/>
              <a:t>Seventh Week of Eastertide: </a:t>
            </a:r>
            <a:br>
              <a:rPr lang="en-GB" sz="3200" b="1" dirty="0"/>
            </a:br>
            <a:r>
              <a:rPr lang="en-GB" sz="3200" b="1" dirty="0"/>
              <a:t>Theme of the Week: Listening to God </a:t>
            </a:r>
          </a:p>
        </p:txBody>
      </p:sp>
      <p:sp>
        <p:nvSpPr>
          <p:cNvPr id="5" name="Content Placeholder 4">
            <a:extLst>
              <a:ext uri="{FF2B5EF4-FFF2-40B4-BE49-F238E27FC236}">
                <a16:creationId xmlns:a16="http://schemas.microsoft.com/office/drawing/2014/main" id="{EC05AA0D-AB6C-4098-BA0B-88C2738BCD2B}"/>
              </a:ext>
            </a:extLst>
          </p:cNvPr>
          <p:cNvSpPr>
            <a:spLocks noGrp="1"/>
          </p:cNvSpPr>
          <p:nvPr>
            <p:ph sz="half" idx="2"/>
          </p:nvPr>
        </p:nvSpPr>
        <p:spPr>
          <a:xfrm>
            <a:off x="703262" y="2225040"/>
            <a:ext cx="4754880" cy="4023360"/>
          </a:xfrm>
        </p:spPr>
        <p:txBody>
          <a:bodyPr>
            <a:normAutofit lnSpcReduction="10000"/>
          </a:bodyPr>
          <a:lstStyle/>
          <a:p>
            <a:pPr marL="45720" indent="0">
              <a:buNone/>
            </a:pPr>
            <a:r>
              <a:rPr lang="en-GB" dirty="0"/>
              <a:t>Listening to God means being open to hearing His voice in our hearts, through prayer, Scripture, other people, and the events of daily life. </a:t>
            </a:r>
          </a:p>
          <a:p>
            <a:pPr marL="45720" indent="0">
              <a:buNone/>
            </a:pPr>
            <a:r>
              <a:rPr lang="en-GB" dirty="0"/>
              <a:t>It is not always about hearing words, but about noticing the quiet guidance, peace, and encouragement that lead us towards what is good and loving. </a:t>
            </a:r>
          </a:p>
          <a:p>
            <a:pPr marL="45720" indent="0">
              <a:buNone/>
            </a:pPr>
            <a:r>
              <a:rPr lang="en-GB" dirty="0"/>
              <a:t>For young people, listening to God means taking time away from distractions, trusting Him, and being willing to follow His path with courage and faith.</a:t>
            </a:r>
          </a:p>
        </p:txBody>
      </p:sp>
      <p:pic>
        <p:nvPicPr>
          <p:cNvPr id="6" name="Picture 5">
            <a:extLst>
              <a:ext uri="{FF2B5EF4-FFF2-40B4-BE49-F238E27FC236}">
                <a16:creationId xmlns:a16="http://schemas.microsoft.com/office/drawing/2014/main" id="{11B527FA-AAB9-49F0-A7C2-1840053B0840}"/>
              </a:ext>
            </a:extLst>
          </p:cNvPr>
          <p:cNvPicPr>
            <a:picLocks noChangeAspect="1"/>
          </p:cNvPicPr>
          <p:nvPr/>
        </p:nvPicPr>
        <p:blipFill>
          <a:blip r:embed="rId2"/>
          <a:stretch>
            <a:fillRect/>
          </a:stretch>
        </p:blipFill>
        <p:spPr>
          <a:xfrm>
            <a:off x="6648450" y="2057398"/>
            <a:ext cx="4370070" cy="3790951"/>
          </a:xfrm>
          <a:prstGeom prst="rect">
            <a:avLst/>
          </a:prstGeom>
        </p:spPr>
      </p:pic>
    </p:spTree>
    <p:extLst>
      <p:ext uri="{BB962C8B-B14F-4D97-AF65-F5344CB8AC3E}">
        <p14:creationId xmlns:p14="http://schemas.microsoft.com/office/powerpoint/2010/main" val="770478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57078BF-B247-4014-8B5D-FDDDC94AD69D}"/>
              </a:ext>
            </a:extLst>
          </p:cNvPr>
          <p:cNvSpPr/>
          <p:nvPr/>
        </p:nvSpPr>
        <p:spPr>
          <a:xfrm>
            <a:off x="334617" y="305594"/>
            <a:ext cx="3710609" cy="2308324"/>
          </a:xfrm>
          <a:prstGeom prst="rect">
            <a:avLst/>
          </a:prstGeom>
        </p:spPr>
        <p:txBody>
          <a:bodyPr wrap="square">
            <a:spAutoFit/>
          </a:bodyPr>
          <a:lstStyle/>
          <a:p>
            <a:pPr algn="ctr"/>
            <a:r>
              <a:rPr lang="en-GB" b="1" dirty="0">
                <a:solidFill>
                  <a:srgbClr val="FFC000"/>
                </a:solidFill>
              </a:rPr>
              <a:t>Our Morning Prayer</a:t>
            </a:r>
          </a:p>
          <a:p>
            <a:pPr algn="ctr"/>
            <a:endParaRPr lang="en-GB" b="1" dirty="0">
              <a:solidFill>
                <a:srgbClr val="FFC000"/>
              </a:solidFill>
            </a:endParaRPr>
          </a:p>
          <a:p>
            <a:pPr algn="ctr"/>
            <a:r>
              <a:rPr lang="en-GB" b="1" dirty="0">
                <a:solidFill>
                  <a:srgbClr val="FFC000"/>
                </a:solidFill>
              </a:rPr>
              <a:t>Monday of the Seventh week of the</a:t>
            </a:r>
          </a:p>
          <a:p>
            <a:pPr algn="ctr"/>
            <a:r>
              <a:rPr lang="en-GB" b="1" dirty="0">
                <a:solidFill>
                  <a:srgbClr val="FFC000"/>
                </a:solidFill>
              </a:rPr>
              <a:t>Season of Eastertide</a:t>
            </a:r>
          </a:p>
          <a:p>
            <a:pPr algn="ctr"/>
            <a:r>
              <a:rPr lang="en-GB" b="1" dirty="0">
                <a:solidFill>
                  <a:srgbClr val="FFC000"/>
                </a:solidFill>
              </a:rPr>
              <a:t>18</a:t>
            </a:r>
            <a:r>
              <a:rPr lang="en-GB" b="1" baseline="30000" dirty="0">
                <a:solidFill>
                  <a:srgbClr val="FFC000"/>
                </a:solidFill>
              </a:rPr>
              <a:t>th</a:t>
            </a:r>
            <a:r>
              <a:rPr lang="en-GB" b="1" dirty="0">
                <a:solidFill>
                  <a:srgbClr val="FFC000"/>
                </a:solidFill>
              </a:rPr>
              <a:t> May</a:t>
            </a:r>
          </a:p>
          <a:p>
            <a:pPr algn="ctr"/>
            <a:endParaRPr lang="en-GB" b="1" dirty="0">
              <a:solidFill>
                <a:srgbClr val="FFC000"/>
              </a:solidFill>
            </a:endParaRPr>
          </a:p>
          <a:p>
            <a:pPr algn="ctr"/>
            <a:r>
              <a:rPr lang="en-GB" b="1" dirty="0">
                <a:solidFill>
                  <a:srgbClr val="FFC000"/>
                </a:solidFill>
              </a:rPr>
              <a:t>Theme of the Week: </a:t>
            </a:r>
          </a:p>
          <a:p>
            <a:pPr algn="ctr"/>
            <a:r>
              <a:rPr lang="en-GB" b="1" dirty="0">
                <a:solidFill>
                  <a:srgbClr val="FFC000"/>
                </a:solidFill>
              </a:rPr>
              <a:t>Listening to God</a:t>
            </a:r>
          </a:p>
        </p:txBody>
      </p:sp>
      <p:sp>
        <p:nvSpPr>
          <p:cNvPr id="3" name="Rectangle 2">
            <a:extLst>
              <a:ext uri="{FF2B5EF4-FFF2-40B4-BE49-F238E27FC236}">
                <a16:creationId xmlns:a16="http://schemas.microsoft.com/office/drawing/2014/main" id="{93E369B5-3F52-4774-B6B9-8577EC0D6B98}"/>
              </a:ext>
            </a:extLst>
          </p:cNvPr>
          <p:cNvSpPr/>
          <p:nvPr/>
        </p:nvSpPr>
        <p:spPr>
          <a:xfrm>
            <a:off x="513522" y="2812968"/>
            <a:ext cx="3531704" cy="2031325"/>
          </a:xfrm>
          <a:prstGeom prst="rect">
            <a:avLst/>
          </a:prstGeom>
        </p:spPr>
        <p:txBody>
          <a:bodyPr wrap="square">
            <a:spAutoFit/>
          </a:bodyPr>
          <a:lstStyle/>
          <a:p>
            <a:r>
              <a:rPr lang="en-GB" dirty="0"/>
              <a:t>1. + In the name of the Father and of the Son and of the Holy Spirit.</a:t>
            </a:r>
          </a:p>
          <a:p>
            <a:r>
              <a:rPr lang="en-GB" b="1" dirty="0"/>
              <a:t>Amen</a:t>
            </a:r>
          </a:p>
          <a:p>
            <a:endParaRPr lang="en-GB" dirty="0"/>
          </a:p>
          <a:p>
            <a:r>
              <a:rPr lang="en-GB" dirty="0"/>
              <a:t>Let us remember we are in the presence of God.</a:t>
            </a:r>
          </a:p>
          <a:p>
            <a:r>
              <a:rPr lang="en-GB" b="1" dirty="0"/>
              <a:t>R/ Let us adore him.</a:t>
            </a:r>
          </a:p>
        </p:txBody>
      </p:sp>
      <p:sp>
        <p:nvSpPr>
          <p:cNvPr id="5" name="Rectangle 4">
            <a:extLst>
              <a:ext uri="{FF2B5EF4-FFF2-40B4-BE49-F238E27FC236}">
                <a16:creationId xmlns:a16="http://schemas.microsoft.com/office/drawing/2014/main" id="{B405C951-798B-471B-A33D-D2FBCAC38132}"/>
              </a:ext>
            </a:extLst>
          </p:cNvPr>
          <p:cNvSpPr/>
          <p:nvPr/>
        </p:nvSpPr>
        <p:spPr>
          <a:xfrm>
            <a:off x="7998102" y="5594796"/>
            <a:ext cx="6096000" cy="923330"/>
          </a:xfrm>
          <a:prstGeom prst="rect">
            <a:avLst/>
          </a:prstGeom>
        </p:spPr>
        <p:txBody>
          <a:bodyPr>
            <a:spAutoFit/>
          </a:bodyPr>
          <a:lstStyle/>
          <a:p>
            <a:r>
              <a:rPr lang="en-GB" dirty="0"/>
              <a:t>3.</a:t>
            </a:r>
          </a:p>
          <a:p>
            <a:r>
              <a:rPr lang="en-GB" dirty="0"/>
              <a:t>St. John Baptist de La Salle	Pray for us</a:t>
            </a:r>
          </a:p>
          <a:p>
            <a:r>
              <a:rPr lang="en-GB" dirty="0"/>
              <a:t>Live Jesus in our hearts		Forever</a:t>
            </a:r>
          </a:p>
        </p:txBody>
      </p:sp>
      <p:sp>
        <p:nvSpPr>
          <p:cNvPr id="8" name="Rectangle 7">
            <a:extLst>
              <a:ext uri="{FF2B5EF4-FFF2-40B4-BE49-F238E27FC236}">
                <a16:creationId xmlns:a16="http://schemas.microsoft.com/office/drawing/2014/main" id="{F8A1950F-E7C9-46A3-8B6F-E631AB91A30C}"/>
              </a:ext>
            </a:extLst>
          </p:cNvPr>
          <p:cNvSpPr/>
          <p:nvPr/>
        </p:nvSpPr>
        <p:spPr>
          <a:xfrm>
            <a:off x="3807102" y="689309"/>
            <a:ext cx="3889098" cy="369332"/>
          </a:xfrm>
          <a:prstGeom prst="rect">
            <a:avLst/>
          </a:prstGeom>
        </p:spPr>
        <p:txBody>
          <a:bodyPr wrap="square">
            <a:spAutoFit/>
          </a:bodyPr>
          <a:lstStyle/>
          <a:p>
            <a:r>
              <a:rPr lang="en-GB" dirty="0"/>
              <a:t> </a:t>
            </a:r>
            <a:endParaRPr lang="en-GB" b="1" dirty="0"/>
          </a:p>
        </p:txBody>
      </p:sp>
      <p:sp>
        <p:nvSpPr>
          <p:cNvPr id="4" name="Rectangle 3">
            <a:extLst>
              <a:ext uri="{FF2B5EF4-FFF2-40B4-BE49-F238E27FC236}">
                <a16:creationId xmlns:a16="http://schemas.microsoft.com/office/drawing/2014/main" id="{766C055D-58EE-4324-95D5-4E0961833CF1}"/>
              </a:ext>
            </a:extLst>
          </p:cNvPr>
          <p:cNvSpPr/>
          <p:nvPr/>
        </p:nvSpPr>
        <p:spPr>
          <a:xfrm>
            <a:off x="4045226" y="305594"/>
            <a:ext cx="3889098" cy="6186309"/>
          </a:xfrm>
          <a:prstGeom prst="rect">
            <a:avLst/>
          </a:prstGeom>
        </p:spPr>
        <p:txBody>
          <a:bodyPr wrap="square">
            <a:spAutoFit/>
          </a:bodyPr>
          <a:lstStyle/>
          <a:p>
            <a:r>
              <a:rPr lang="en-GB" dirty="0"/>
              <a:t>Again we pray the great Easter Marian hymn to our Lady: Queen of Heaven.</a:t>
            </a:r>
          </a:p>
          <a:p>
            <a:endParaRPr lang="en-GB" dirty="0"/>
          </a:p>
          <a:p>
            <a:r>
              <a:rPr lang="en-GB" dirty="0"/>
              <a:t>L. Queen of Heaven, rejoice, alleluia. </a:t>
            </a:r>
          </a:p>
          <a:p>
            <a:r>
              <a:rPr lang="en-GB" dirty="0"/>
              <a:t>R. </a:t>
            </a:r>
            <a:r>
              <a:rPr lang="en-GB" b="1" dirty="0"/>
              <a:t>For He whom you did merit to bear, alleluia. </a:t>
            </a:r>
          </a:p>
          <a:p>
            <a:r>
              <a:rPr lang="en-GB" dirty="0"/>
              <a:t>L. Has risen, as he said, alleluia. </a:t>
            </a:r>
          </a:p>
          <a:p>
            <a:r>
              <a:rPr lang="en-GB" dirty="0"/>
              <a:t>R</a:t>
            </a:r>
            <a:r>
              <a:rPr lang="en-GB" b="1" dirty="0"/>
              <a:t>. Pray for us to God, alleluia.</a:t>
            </a:r>
          </a:p>
          <a:p>
            <a:r>
              <a:rPr lang="en-GB" dirty="0"/>
              <a:t>L. Rejoice and be glad, O Virgin Mary, alleluia. </a:t>
            </a:r>
          </a:p>
          <a:p>
            <a:r>
              <a:rPr lang="en-GB" dirty="0"/>
              <a:t>R. </a:t>
            </a:r>
            <a:r>
              <a:rPr lang="en-GB" b="1" dirty="0"/>
              <a:t>For the Lord has truly risen, alleluia</a:t>
            </a:r>
            <a:r>
              <a:rPr lang="en-GB" dirty="0"/>
              <a:t>.</a:t>
            </a:r>
          </a:p>
          <a:p>
            <a:endParaRPr lang="en-GB" dirty="0"/>
          </a:p>
          <a:p>
            <a:r>
              <a:rPr lang="en-GB" b="1" dirty="0"/>
              <a:t>(Say together)</a:t>
            </a:r>
          </a:p>
          <a:p>
            <a:r>
              <a:rPr lang="en-GB" b="1" dirty="0"/>
              <a:t>Let us pray. O God, who gave joy to the world through the resurrection of Thy Son, our Lord Jesus Christ, grant we beseech Thee, that through the intercession of the Virgin Mary, His Mother, we may obtain the joys of everlasting life. Through the same Christ our Lord. Amen.</a:t>
            </a:r>
          </a:p>
        </p:txBody>
      </p:sp>
      <p:pic>
        <p:nvPicPr>
          <p:cNvPr id="7" name="Picture 6">
            <a:extLst>
              <a:ext uri="{FF2B5EF4-FFF2-40B4-BE49-F238E27FC236}">
                <a16:creationId xmlns:a16="http://schemas.microsoft.com/office/drawing/2014/main" id="{2F4F2E74-D60F-45F1-983C-707555153CA7}"/>
              </a:ext>
            </a:extLst>
          </p:cNvPr>
          <p:cNvPicPr>
            <a:picLocks noChangeAspect="1"/>
          </p:cNvPicPr>
          <p:nvPr/>
        </p:nvPicPr>
        <p:blipFill>
          <a:blip r:embed="rId2"/>
          <a:stretch>
            <a:fillRect/>
          </a:stretch>
        </p:blipFill>
        <p:spPr>
          <a:xfrm>
            <a:off x="7900779" y="873975"/>
            <a:ext cx="3744154" cy="3785652"/>
          </a:xfrm>
          <a:prstGeom prst="rect">
            <a:avLst/>
          </a:prstGeom>
        </p:spPr>
      </p:pic>
    </p:spTree>
    <p:extLst>
      <p:ext uri="{BB962C8B-B14F-4D97-AF65-F5344CB8AC3E}">
        <p14:creationId xmlns:p14="http://schemas.microsoft.com/office/powerpoint/2010/main" val="1814399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9DAA21D-2005-4022-9420-8B5D07FB0DE4}"/>
              </a:ext>
            </a:extLst>
          </p:cNvPr>
          <p:cNvSpPr/>
          <p:nvPr/>
        </p:nvSpPr>
        <p:spPr>
          <a:xfrm>
            <a:off x="274512" y="183139"/>
            <a:ext cx="3681309" cy="1754326"/>
          </a:xfrm>
          <a:prstGeom prst="rect">
            <a:avLst/>
          </a:prstGeom>
        </p:spPr>
        <p:txBody>
          <a:bodyPr wrap="square">
            <a:spAutoFit/>
          </a:bodyPr>
          <a:lstStyle/>
          <a:p>
            <a:pPr algn="ctr"/>
            <a:r>
              <a:rPr lang="en-GB" b="1" dirty="0">
                <a:solidFill>
                  <a:srgbClr val="FFC000"/>
                </a:solidFill>
              </a:rPr>
              <a:t>Our Morning Prayer </a:t>
            </a:r>
          </a:p>
          <a:p>
            <a:pPr algn="ctr"/>
            <a:r>
              <a:rPr lang="en-GB" b="1" dirty="0">
                <a:solidFill>
                  <a:srgbClr val="FFC000"/>
                </a:solidFill>
              </a:rPr>
              <a:t>Tuesday of the Seventh Week of Eastertide </a:t>
            </a:r>
          </a:p>
          <a:p>
            <a:pPr algn="ctr"/>
            <a:r>
              <a:rPr lang="en-GB" b="1" dirty="0">
                <a:solidFill>
                  <a:srgbClr val="FFC000"/>
                </a:solidFill>
              </a:rPr>
              <a:t>19</a:t>
            </a:r>
            <a:r>
              <a:rPr lang="en-GB" b="1" baseline="30000" dirty="0">
                <a:solidFill>
                  <a:srgbClr val="FFC000"/>
                </a:solidFill>
              </a:rPr>
              <a:t>th</a:t>
            </a:r>
            <a:r>
              <a:rPr lang="en-GB" b="1" dirty="0">
                <a:solidFill>
                  <a:srgbClr val="FFC000"/>
                </a:solidFill>
              </a:rPr>
              <a:t> May</a:t>
            </a:r>
          </a:p>
          <a:p>
            <a:pPr algn="ctr"/>
            <a:r>
              <a:rPr lang="en-GB" b="1" dirty="0">
                <a:solidFill>
                  <a:srgbClr val="FFC000"/>
                </a:solidFill>
              </a:rPr>
              <a:t>Theme of the Week: </a:t>
            </a:r>
          </a:p>
          <a:p>
            <a:pPr algn="ctr"/>
            <a:r>
              <a:rPr lang="en-GB" b="1" dirty="0">
                <a:solidFill>
                  <a:srgbClr val="FFC000"/>
                </a:solidFill>
              </a:rPr>
              <a:t>Listening to God</a:t>
            </a:r>
          </a:p>
        </p:txBody>
      </p:sp>
      <p:sp>
        <p:nvSpPr>
          <p:cNvPr id="5" name="Rectangle 4">
            <a:extLst>
              <a:ext uri="{FF2B5EF4-FFF2-40B4-BE49-F238E27FC236}">
                <a16:creationId xmlns:a16="http://schemas.microsoft.com/office/drawing/2014/main" id="{E3743305-C662-46FC-89F9-E52CDBB43661}"/>
              </a:ext>
            </a:extLst>
          </p:cNvPr>
          <p:cNvSpPr/>
          <p:nvPr/>
        </p:nvSpPr>
        <p:spPr>
          <a:xfrm>
            <a:off x="383356" y="2306797"/>
            <a:ext cx="3273898" cy="2585323"/>
          </a:xfrm>
          <a:prstGeom prst="rect">
            <a:avLst/>
          </a:prstGeom>
        </p:spPr>
        <p:txBody>
          <a:bodyPr wrap="square">
            <a:spAutoFit/>
          </a:bodyPr>
          <a:lstStyle/>
          <a:p>
            <a:r>
              <a:rPr lang="en-GB" dirty="0"/>
              <a:t>1. + In the name of the Father and of the Son and of the Holy Spirit.</a:t>
            </a:r>
          </a:p>
          <a:p>
            <a:r>
              <a:rPr lang="en-GB" b="1" dirty="0"/>
              <a:t>Amen</a:t>
            </a:r>
          </a:p>
          <a:p>
            <a:endParaRPr lang="en-GB" dirty="0"/>
          </a:p>
          <a:p>
            <a:r>
              <a:rPr lang="en-GB" dirty="0"/>
              <a:t>Let us remember we are in the presence of God.</a:t>
            </a:r>
          </a:p>
          <a:p>
            <a:r>
              <a:rPr lang="en-GB" b="1" dirty="0"/>
              <a:t>R/ Let us adore him.</a:t>
            </a:r>
          </a:p>
          <a:p>
            <a:pPr lvl="0"/>
            <a:endParaRPr lang="en-GB" b="1" dirty="0">
              <a:solidFill>
                <a:srgbClr val="000000"/>
              </a:solidFill>
            </a:endParaRPr>
          </a:p>
        </p:txBody>
      </p:sp>
      <p:sp>
        <p:nvSpPr>
          <p:cNvPr id="7" name="Rectangle 6">
            <a:extLst>
              <a:ext uri="{FF2B5EF4-FFF2-40B4-BE49-F238E27FC236}">
                <a16:creationId xmlns:a16="http://schemas.microsoft.com/office/drawing/2014/main" id="{A1B59058-F805-448E-A5AA-9739917C6AA5}"/>
              </a:ext>
            </a:extLst>
          </p:cNvPr>
          <p:cNvSpPr/>
          <p:nvPr/>
        </p:nvSpPr>
        <p:spPr>
          <a:xfrm>
            <a:off x="4064665" y="4892120"/>
            <a:ext cx="4436883" cy="923330"/>
          </a:xfrm>
          <a:prstGeom prst="rect">
            <a:avLst/>
          </a:prstGeom>
        </p:spPr>
        <p:txBody>
          <a:bodyPr wrap="square">
            <a:spAutoFit/>
          </a:bodyPr>
          <a:lstStyle/>
          <a:p>
            <a:pPr lvl="0"/>
            <a:r>
              <a:rPr lang="en-GB" dirty="0">
                <a:solidFill>
                  <a:srgbClr val="000000"/>
                </a:solidFill>
              </a:rPr>
              <a:t>3.</a:t>
            </a:r>
            <a:endParaRPr lang="en-GB" b="1" dirty="0">
              <a:solidFill>
                <a:srgbClr val="000000"/>
              </a:solidFill>
            </a:endParaRPr>
          </a:p>
          <a:p>
            <a:pPr lvl="0"/>
            <a:r>
              <a:rPr lang="en-GB" dirty="0">
                <a:solidFill>
                  <a:srgbClr val="000000"/>
                </a:solidFill>
              </a:rPr>
              <a:t>St. John Baptist de La Salle  	</a:t>
            </a:r>
            <a:r>
              <a:rPr lang="en-GB" b="1" dirty="0">
                <a:solidFill>
                  <a:srgbClr val="000000"/>
                </a:solidFill>
              </a:rPr>
              <a:t>Pray for us</a:t>
            </a:r>
            <a:endParaRPr lang="en-GB" dirty="0">
              <a:solidFill>
                <a:srgbClr val="000000"/>
              </a:solidFill>
            </a:endParaRPr>
          </a:p>
          <a:p>
            <a:pPr lvl="0"/>
            <a:r>
              <a:rPr lang="en-GB" dirty="0">
                <a:solidFill>
                  <a:srgbClr val="000000"/>
                </a:solidFill>
              </a:rPr>
              <a:t>Live Jesus in our Hearts  		</a:t>
            </a:r>
            <a:r>
              <a:rPr lang="en-GB" b="1" dirty="0">
                <a:solidFill>
                  <a:srgbClr val="000000"/>
                </a:solidFill>
              </a:rPr>
              <a:t>Forever </a:t>
            </a:r>
          </a:p>
        </p:txBody>
      </p:sp>
      <p:sp>
        <p:nvSpPr>
          <p:cNvPr id="6" name="Rectangle 5">
            <a:extLst>
              <a:ext uri="{FF2B5EF4-FFF2-40B4-BE49-F238E27FC236}">
                <a16:creationId xmlns:a16="http://schemas.microsoft.com/office/drawing/2014/main" id="{E4EC0575-3539-460E-A2F4-4E4F380FB895}"/>
              </a:ext>
            </a:extLst>
          </p:cNvPr>
          <p:cNvSpPr/>
          <p:nvPr/>
        </p:nvSpPr>
        <p:spPr>
          <a:xfrm>
            <a:off x="7868533" y="180692"/>
            <a:ext cx="4084653" cy="369332"/>
          </a:xfrm>
          <a:prstGeom prst="rect">
            <a:avLst/>
          </a:prstGeom>
        </p:spPr>
        <p:txBody>
          <a:bodyPr wrap="square">
            <a:spAutoFit/>
          </a:bodyPr>
          <a:lstStyle/>
          <a:p>
            <a:endParaRPr lang="en-GB" b="1" i="1" dirty="0">
              <a:solidFill>
                <a:srgbClr val="00B050"/>
              </a:solidFill>
            </a:endParaRPr>
          </a:p>
        </p:txBody>
      </p:sp>
      <p:sp>
        <p:nvSpPr>
          <p:cNvPr id="12" name="TextBox 11">
            <a:extLst>
              <a:ext uri="{FF2B5EF4-FFF2-40B4-BE49-F238E27FC236}">
                <a16:creationId xmlns:a16="http://schemas.microsoft.com/office/drawing/2014/main" id="{43DC0AFB-AC40-4EC4-B970-D883EF320479}"/>
              </a:ext>
            </a:extLst>
          </p:cNvPr>
          <p:cNvSpPr txBox="1"/>
          <p:nvPr/>
        </p:nvSpPr>
        <p:spPr>
          <a:xfrm>
            <a:off x="7773672" y="1187268"/>
            <a:ext cx="3942467" cy="369332"/>
          </a:xfrm>
          <a:prstGeom prst="rect">
            <a:avLst/>
          </a:prstGeom>
          <a:noFill/>
        </p:spPr>
        <p:txBody>
          <a:bodyPr wrap="square" rtlCol="0">
            <a:spAutoFit/>
          </a:bodyPr>
          <a:lstStyle/>
          <a:p>
            <a:pPr algn="just"/>
            <a:endParaRPr lang="en-GB" dirty="0"/>
          </a:p>
        </p:txBody>
      </p:sp>
      <p:sp>
        <p:nvSpPr>
          <p:cNvPr id="13" name="Rectangle 12">
            <a:extLst>
              <a:ext uri="{FF2B5EF4-FFF2-40B4-BE49-F238E27FC236}">
                <a16:creationId xmlns:a16="http://schemas.microsoft.com/office/drawing/2014/main" id="{158413C7-FF5E-464D-B97E-603D0704B734}"/>
              </a:ext>
            </a:extLst>
          </p:cNvPr>
          <p:cNvSpPr/>
          <p:nvPr/>
        </p:nvSpPr>
        <p:spPr>
          <a:xfrm>
            <a:off x="4064665" y="861948"/>
            <a:ext cx="4014768" cy="3416320"/>
          </a:xfrm>
          <a:prstGeom prst="rect">
            <a:avLst/>
          </a:prstGeom>
        </p:spPr>
        <p:txBody>
          <a:bodyPr wrap="square">
            <a:spAutoFit/>
          </a:bodyPr>
          <a:lstStyle/>
          <a:p>
            <a:r>
              <a:rPr lang="en-GB" dirty="0"/>
              <a:t> (</a:t>
            </a:r>
            <a:r>
              <a:rPr lang="en-GB" i="1" dirty="0" err="1"/>
              <a:t>Pg</a:t>
            </a:r>
            <a:r>
              <a:rPr lang="en-GB" i="1" dirty="0"/>
              <a:t> 7 of your prayer book</a:t>
            </a:r>
            <a:r>
              <a:rPr lang="en-GB" dirty="0"/>
              <a:t>)</a:t>
            </a:r>
          </a:p>
          <a:p>
            <a:r>
              <a:rPr lang="en-GB" dirty="0"/>
              <a:t> </a:t>
            </a:r>
          </a:p>
          <a:p>
            <a:r>
              <a:rPr lang="en-GB" b="1" dirty="0"/>
              <a:t>Hail Mary, full of Grace. </a:t>
            </a:r>
          </a:p>
          <a:p>
            <a:r>
              <a:rPr lang="en-GB" b="1" dirty="0"/>
              <a:t>The Lord is with thee. </a:t>
            </a:r>
          </a:p>
          <a:p>
            <a:r>
              <a:rPr lang="en-GB" b="1" dirty="0"/>
              <a:t>Blessed art thou among women and blessed is the fruit of thy womb Jesus.</a:t>
            </a:r>
          </a:p>
          <a:p>
            <a:endParaRPr lang="en-GB" b="1" dirty="0"/>
          </a:p>
          <a:p>
            <a:r>
              <a:rPr lang="en-GB" b="1" dirty="0"/>
              <a:t>Holy Mary, Mother of God. </a:t>
            </a:r>
          </a:p>
          <a:p>
            <a:r>
              <a:rPr lang="en-GB" b="1" dirty="0"/>
              <a:t>Pray for us sinners, now and at the hour of our death</a:t>
            </a:r>
          </a:p>
          <a:p>
            <a:endParaRPr lang="en-GB" b="1" dirty="0"/>
          </a:p>
          <a:p>
            <a:r>
              <a:rPr lang="en-GB" b="1" dirty="0"/>
              <a:t>Amen</a:t>
            </a:r>
          </a:p>
        </p:txBody>
      </p:sp>
      <p:pic>
        <p:nvPicPr>
          <p:cNvPr id="4" name="Picture 3">
            <a:extLst>
              <a:ext uri="{FF2B5EF4-FFF2-40B4-BE49-F238E27FC236}">
                <a16:creationId xmlns:a16="http://schemas.microsoft.com/office/drawing/2014/main" id="{39488E73-D94F-491B-88CA-979C20FEFB55}"/>
              </a:ext>
            </a:extLst>
          </p:cNvPr>
          <p:cNvPicPr>
            <a:picLocks noChangeAspect="1"/>
          </p:cNvPicPr>
          <p:nvPr/>
        </p:nvPicPr>
        <p:blipFill>
          <a:blip r:embed="rId2"/>
          <a:stretch>
            <a:fillRect/>
          </a:stretch>
        </p:blipFill>
        <p:spPr>
          <a:xfrm>
            <a:off x="8188277" y="1285875"/>
            <a:ext cx="3527862" cy="4133849"/>
          </a:xfrm>
          <a:prstGeom prst="rect">
            <a:avLst/>
          </a:prstGeom>
        </p:spPr>
      </p:pic>
    </p:spTree>
    <p:extLst>
      <p:ext uri="{BB962C8B-B14F-4D97-AF65-F5344CB8AC3E}">
        <p14:creationId xmlns:p14="http://schemas.microsoft.com/office/powerpoint/2010/main" val="3921898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0CD6F4-8E70-4857-B39A-6C6E76DE5213}"/>
              </a:ext>
            </a:extLst>
          </p:cNvPr>
          <p:cNvSpPr/>
          <p:nvPr/>
        </p:nvSpPr>
        <p:spPr>
          <a:xfrm>
            <a:off x="561975" y="556736"/>
            <a:ext cx="3371850" cy="1754326"/>
          </a:xfrm>
          <a:prstGeom prst="rect">
            <a:avLst/>
          </a:prstGeom>
        </p:spPr>
        <p:txBody>
          <a:bodyPr wrap="square">
            <a:spAutoFit/>
          </a:bodyPr>
          <a:lstStyle/>
          <a:p>
            <a:pPr algn="ctr"/>
            <a:r>
              <a:rPr lang="en-GB" b="1" dirty="0">
                <a:solidFill>
                  <a:srgbClr val="FFC000"/>
                </a:solidFill>
              </a:rPr>
              <a:t>Our Morning Prayer </a:t>
            </a:r>
          </a:p>
          <a:p>
            <a:pPr algn="ctr"/>
            <a:r>
              <a:rPr lang="en-GB" b="1" dirty="0">
                <a:solidFill>
                  <a:srgbClr val="FFC000"/>
                </a:solidFill>
              </a:rPr>
              <a:t>Wednesday of the Seventh Week </a:t>
            </a:r>
          </a:p>
          <a:p>
            <a:pPr algn="ctr"/>
            <a:r>
              <a:rPr lang="en-GB" b="1" dirty="0">
                <a:solidFill>
                  <a:srgbClr val="FFC000"/>
                </a:solidFill>
              </a:rPr>
              <a:t>20th May</a:t>
            </a:r>
          </a:p>
          <a:p>
            <a:pPr algn="ctr"/>
            <a:r>
              <a:rPr lang="en-GB" b="1" dirty="0">
                <a:solidFill>
                  <a:srgbClr val="FFC000"/>
                </a:solidFill>
              </a:rPr>
              <a:t>Theme of the Week: </a:t>
            </a:r>
          </a:p>
          <a:p>
            <a:pPr algn="ctr"/>
            <a:r>
              <a:rPr lang="en-GB" b="1" dirty="0">
                <a:solidFill>
                  <a:srgbClr val="FFC000"/>
                </a:solidFill>
              </a:rPr>
              <a:t>Listening to God</a:t>
            </a:r>
          </a:p>
        </p:txBody>
      </p:sp>
      <p:sp>
        <p:nvSpPr>
          <p:cNvPr id="3" name="Rectangle 2">
            <a:extLst>
              <a:ext uri="{FF2B5EF4-FFF2-40B4-BE49-F238E27FC236}">
                <a16:creationId xmlns:a16="http://schemas.microsoft.com/office/drawing/2014/main" id="{98271473-9089-4DB3-87B8-FAF8DC255274}"/>
              </a:ext>
            </a:extLst>
          </p:cNvPr>
          <p:cNvSpPr/>
          <p:nvPr/>
        </p:nvSpPr>
        <p:spPr>
          <a:xfrm>
            <a:off x="476250" y="2361337"/>
            <a:ext cx="3457575" cy="2031325"/>
          </a:xfrm>
          <a:prstGeom prst="rect">
            <a:avLst/>
          </a:prstGeom>
        </p:spPr>
        <p:txBody>
          <a:bodyPr wrap="square">
            <a:spAutoFit/>
          </a:bodyPr>
          <a:lstStyle/>
          <a:p>
            <a:r>
              <a:rPr lang="en-GB" dirty="0"/>
              <a:t>1. + In the name of the Father and of the Son and of the Holy Spirit.</a:t>
            </a:r>
          </a:p>
          <a:p>
            <a:r>
              <a:rPr lang="en-GB" dirty="0"/>
              <a:t>Amen</a:t>
            </a:r>
          </a:p>
          <a:p>
            <a:endParaRPr lang="en-GB" dirty="0"/>
          </a:p>
          <a:p>
            <a:r>
              <a:rPr lang="en-GB" dirty="0"/>
              <a:t>Let us remember we are in the presence of God.</a:t>
            </a:r>
          </a:p>
          <a:p>
            <a:r>
              <a:rPr lang="en-GB" dirty="0"/>
              <a:t>R/ Let us adore him.</a:t>
            </a:r>
          </a:p>
        </p:txBody>
      </p:sp>
      <p:sp>
        <p:nvSpPr>
          <p:cNvPr id="4" name="Rectangle 3">
            <a:extLst>
              <a:ext uri="{FF2B5EF4-FFF2-40B4-BE49-F238E27FC236}">
                <a16:creationId xmlns:a16="http://schemas.microsoft.com/office/drawing/2014/main" id="{3BD3F03A-D221-4563-ABDB-20D0BEC73177}"/>
              </a:ext>
            </a:extLst>
          </p:cNvPr>
          <p:cNvSpPr/>
          <p:nvPr/>
        </p:nvSpPr>
        <p:spPr>
          <a:xfrm>
            <a:off x="4162425" y="280511"/>
            <a:ext cx="3543300" cy="5078313"/>
          </a:xfrm>
          <a:prstGeom prst="rect">
            <a:avLst/>
          </a:prstGeom>
        </p:spPr>
        <p:txBody>
          <a:bodyPr wrap="square">
            <a:spAutoFit/>
          </a:bodyPr>
          <a:lstStyle/>
          <a:p>
            <a:r>
              <a:rPr lang="en-GB" b="1" dirty="0"/>
              <a:t>Hail, Holy Queen, Mother of </a:t>
            </a:r>
            <a:r>
              <a:rPr lang="en-GB" b="1" dirty="0" err="1"/>
              <a:t>Mercy,our</a:t>
            </a:r>
            <a:r>
              <a:rPr lang="en-GB" b="1" dirty="0"/>
              <a:t> life, our sweetness, and our </a:t>
            </a:r>
            <a:r>
              <a:rPr lang="en-GB" b="1" dirty="0" err="1"/>
              <a:t>hope.To</a:t>
            </a:r>
            <a:r>
              <a:rPr lang="en-GB" b="1" dirty="0"/>
              <a:t> thee do we cry, poor banished children of </a:t>
            </a:r>
            <a:r>
              <a:rPr lang="en-GB" b="1" dirty="0" err="1"/>
              <a:t>Eve.To</a:t>
            </a:r>
            <a:r>
              <a:rPr lang="en-GB" b="1" dirty="0"/>
              <a:t> thee do we send up our </a:t>
            </a:r>
            <a:r>
              <a:rPr lang="en-GB" b="1" dirty="0" err="1"/>
              <a:t>sighs,mourning</a:t>
            </a:r>
            <a:r>
              <a:rPr lang="en-GB" b="1" dirty="0"/>
              <a:t> and weeping in this valley of </a:t>
            </a:r>
            <a:r>
              <a:rPr lang="en-GB" b="1" dirty="0" err="1"/>
              <a:t>tears.Turn</a:t>
            </a:r>
            <a:r>
              <a:rPr lang="en-GB" b="1" dirty="0"/>
              <a:t> then, most gracious advocate,</a:t>
            </a:r>
          </a:p>
          <a:p>
            <a:r>
              <a:rPr lang="en-GB" b="1" dirty="0" err="1"/>
              <a:t>hine</a:t>
            </a:r>
            <a:r>
              <a:rPr lang="en-GB" b="1" dirty="0"/>
              <a:t> eyes of mercy toward </a:t>
            </a:r>
            <a:r>
              <a:rPr lang="en-GB" b="1" dirty="0" err="1"/>
              <a:t>us,and</a:t>
            </a:r>
            <a:r>
              <a:rPr lang="en-GB" b="1" dirty="0"/>
              <a:t> after this our </a:t>
            </a:r>
            <a:r>
              <a:rPr lang="en-GB" b="1" dirty="0" err="1"/>
              <a:t>exile,show</a:t>
            </a:r>
            <a:r>
              <a:rPr lang="en-GB" b="1" dirty="0"/>
              <a:t> unto us the blessed fruit of thy womb, </a:t>
            </a:r>
            <a:r>
              <a:rPr lang="en-GB" b="1" dirty="0" err="1"/>
              <a:t>Jesus.O</a:t>
            </a:r>
            <a:r>
              <a:rPr lang="en-GB" b="1" dirty="0"/>
              <a:t> clement, O loving, O sweet Virgin Mary.</a:t>
            </a:r>
          </a:p>
          <a:p>
            <a:endParaRPr lang="en-GB" dirty="0"/>
          </a:p>
          <a:p>
            <a:r>
              <a:rPr lang="en-GB" dirty="0"/>
              <a:t>Leader: Pray for us, O Holy Mother of God.</a:t>
            </a:r>
          </a:p>
          <a:p>
            <a:r>
              <a:rPr lang="en-GB" dirty="0"/>
              <a:t>Response: </a:t>
            </a:r>
            <a:r>
              <a:rPr lang="en-GB" b="1" dirty="0"/>
              <a:t>That we may be made worthy of the promises of Christ</a:t>
            </a:r>
            <a:r>
              <a:rPr lang="en-GB" dirty="0"/>
              <a:t>.</a:t>
            </a:r>
          </a:p>
        </p:txBody>
      </p:sp>
      <p:sp>
        <p:nvSpPr>
          <p:cNvPr id="5" name="Rectangle 4">
            <a:extLst>
              <a:ext uri="{FF2B5EF4-FFF2-40B4-BE49-F238E27FC236}">
                <a16:creationId xmlns:a16="http://schemas.microsoft.com/office/drawing/2014/main" id="{DE07133E-3B6C-4DF0-9290-CB6E7EF59224}"/>
              </a:ext>
            </a:extLst>
          </p:cNvPr>
          <p:cNvSpPr/>
          <p:nvPr/>
        </p:nvSpPr>
        <p:spPr>
          <a:xfrm>
            <a:off x="7858125" y="280511"/>
            <a:ext cx="4191000" cy="1477328"/>
          </a:xfrm>
          <a:prstGeom prst="rect">
            <a:avLst/>
          </a:prstGeom>
        </p:spPr>
        <p:txBody>
          <a:bodyPr wrap="square">
            <a:spAutoFit/>
          </a:bodyPr>
          <a:lstStyle/>
          <a:p>
            <a:r>
              <a:rPr lang="en-GB" b="1" dirty="0"/>
              <a:t>meditating upon these mysteries of the Most Holy Rosary of the Blessed Virgin Mary, we may imitate what they contain and obtain what they promise, through the same Christ our Lord. Amen</a:t>
            </a:r>
          </a:p>
        </p:txBody>
      </p:sp>
      <p:sp>
        <p:nvSpPr>
          <p:cNvPr id="6" name="Rectangle 5">
            <a:extLst>
              <a:ext uri="{FF2B5EF4-FFF2-40B4-BE49-F238E27FC236}">
                <a16:creationId xmlns:a16="http://schemas.microsoft.com/office/drawing/2014/main" id="{F8E6EE4F-C27E-4750-862A-6C3401EA5A07}"/>
              </a:ext>
            </a:extLst>
          </p:cNvPr>
          <p:cNvSpPr/>
          <p:nvPr/>
        </p:nvSpPr>
        <p:spPr>
          <a:xfrm>
            <a:off x="4162425" y="5214401"/>
            <a:ext cx="3629025" cy="1477328"/>
          </a:xfrm>
          <a:prstGeom prst="rect">
            <a:avLst/>
          </a:prstGeom>
        </p:spPr>
        <p:txBody>
          <a:bodyPr wrap="square">
            <a:spAutoFit/>
          </a:bodyPr>
          <a:lstStyle/>
          <a:p>
            <a:r>
              <a:rPr lang="en-GB" dirty="0"/>
              <a:t>Let us </a:t>
            </a:r>
            <a:r>
              <a:rPr lang="en-GB" dirty="0" err="1"/>
              <a:t>pray:</a:t>
            </a:r>
            <a:r>
              <a:rPr lang="en-GB" b="1" dirty="0" err="1"/>
              <a:t>O</a:t>
            </a:r>
            <a:r>
              <a:rPr lang="en-GB" b="1" dirty="0"/>
              <a:t> God, whose only begotten Son, by His life, death, and resurrection, has purchased for us the rewards of eternal life, grant, we beseech Thee, that </a:t>
            </a:r>
          </a:p>
        </p:txBody>
      </p:sp>
      <p:sp>
        <p:nvSpPr>
          <p:cNvPr id="7" name="Rectangle 6">
            <a:extLst>
              <a:ext uri="{FF2B5EF4-FFF2-40B4-BE49-F238E27FC236}">
                <a16:creationId xmlns:a16="http://schemas.microsoft.com/office/drawing/2014/main" id="{0717F0BB-4A4E-4028-A203-FCCD0FD64673}"/>
              </a:ext>
            </a:extLst>
          </p:cNvPr>
          <p:cNvSpPr/>
          <p:nvPr/>
        </p:nvSpPr>
        <p:spPr>
          <a:xfrm>
            <a:off x="8001000" y="5543490"/>
            <a:ext cx="4048125" cy="646331"/>
          </a:xfrm>
          <a:prstGeom prst="rect">
            <a:avLst/>
          </a:prstGeom>
        </p:spPr>
        <p:txBody>
          <a:bodyPr wrap="square">
            <a:spAutoFit/>
          </a:bodyPr>
          <a:lstStyle/>
          <a:p>
            <a:r>
              <a:rPr lang="en-GB" dirty="0"/>
              <a:t>St. John Baptist de La Salle  	Pray for us</a:t>
            </a:r>
          </a:p>
          <a:p>
            <a:r>
              <a:rPr lang="en-GB" dirty="0"/>
              <a:t>Live Jesus in our Hearts  		Forever </a:t>
            </a:r>
          </a:p>
        </p:txBody>
      </p:sp>
      <p:pic>
        <p:nvPicPr>
          <p:cNvPr id="8" name="Picture 7">
            <a:extLst>
              <a:ext uri="{FF2B5EF4-FFF2-40B4-BE49-F238E27FC236}">
                <a16:creationId xmlns:a16="http://schemas.microsoft.com/office/drawing/2014/main" id="{B162D9C1-4A66-4AF0-9ADB-01857FF5FC6A}"/>
              </a:ext>
            </a:extLst>
          </p:cNvPr>
          <p:cNvPicPr>
            <a:picLocks noChangeAspect="1"/>
          </p:cNvPicPr>
          <p:nvPr/>
        </p:nvPicPr>
        <p:blipFill>
          <a:blip r:embed="rId2"/>
          <a:stretch>
            <a:fillRect/>
          </a:stretch>
        </p:blipFill>
        <p:spPr>
          <a:xfrm>
            <a:off x="8143875" y="1924050"/>
            <a:ext cx="3486150" cy="3028950"/>
          </a:xfrm>
          <a:prstGeom prst="rect">
            <a:avLst/>
          </a:prstGeom>
        </p:spPr>
      </p:pic>
    </p:spTree>
    <p:extLst>
      <p:ext uri="{BB962C8B-B14F-4D97-AF65-F5344CB8AC3E}">
        <p14:creationId xmlns:p14="http://schemas.microsoft.com/office/powerpoint/2010/main" val="3123567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7F3F71-E034-4CAC-BEA3-D9F0CEE1AC2D}"/>
              </a:ext>
            </a:extLst>
          </p:cNvPr>
          <p:cNvSpPr/>
          <p:nvPr/>
        </p:nvSpPr>
        <p:spPr>
          <a:xfrm>
            <a:off x="351934" y="291392"/>
            <a:ext cx="3437641" cy="2308324"/>
          </a:xfrm>
          <a:prstGeom prst="rect">
            <a:avLst/>
          </a:prstGeom>
        </p:spPr>
        <p:txBody>
          <a:bodyPr wrap="square">
            <a:spAutoFit/>
          </a:bodyPr>
          <a:lstStyle/>
          <a:p>
            <a:pPr algn="ctr"/>
            <a:r>
              <a:rPr lang="en-GB" b="1" dirty="0">
                <a:solidFill>
                  <a:srgbClr val="FFC000"/>
                </a:solidFill>
              </a:rPr>
              <a:t>Our Morning Prayer </a:t>
            </a:r>
          </a:p>
          <a:p>
            <a:pPr algn="ctr"/>
            <a:endParaRPr lang="en-GB" b="1" dirty="0">
              <a:solidFill>
                <a:srgbClr val="FFC000"/>
              </a:solidFill>
            </a:endParaRPr>
          </a:p>
          <a:p>
            <a:pPr algn="ctr"/>
            <a:r>
              <a:rPr lang="en-GB" b="1" dirty="0">
                <a:solidFill>
                  <a:srgbClr val="FFC000"/>
                </a:solidFill>
              </a:rPr>
              <a:t>Thursday of the Seventh week of the season of  Eastertide.</a:t>
            </a:r>
          </a:p>
          <a:p>
            <a:pPr algn="ctr"/>
            <a:r>
              <a:rPr lang="en-GB" b="1" dirty="0">
                <a:solidFill>
                  <a:srgbClr val="FFC000"/>
                </a:solidFill>
              </a:rPr>
              <a:t>21</a:t>
            </a:r>
            <a:r>
              <a:rPr lang="en-GB" b="1" baseline="30000" dirty="0">
                <a:solidFill>
                  <a:srgbClr val="FFC000"/>
                </a:solidFill>
              </a:rPr>
              <a:t>st</a:t>
            </a:r>
            <a:r>
              <a:rPr lang="en-GB" b="1" dirty="0">
                <a:solidFill>
                  <a:srgbClr val="FFC000"/>
                </a:solidFill>
              </a:rPr>
              <a:t>  May</a:t>
            </a:r>
          </a:p>
          <a:p>
            <a:pPr algn="just"/>
            <a:endParaRPr lang="en-GB" b="1" dirty="0">
              <a:solidFill>
                <a:srgbClr val="FFC000"/>
              </a:solidFill>
            </a:endParaRPr>
          </a:p>
          <a:p>
            <a:pPr algn="ctr"/>
            <a:r>
              <a:rPr lang="en-GB" b="1" dirty="0">
                <a:solidFill>
                  <a:srgbClr val="FFC000"/>
                </a:solidFill>
              </a:rPr>
              <a:t>Theme for the Week:</a:t>
            </a:r>
          </a:p>
          <a:p>
            <a:pPr algn="ctr"/>
            <a:r>
              <a:rPr lang="en-GB" b="1" dirty="0">
                <a:solidFill>
                  <a:srgbClr val="FFC000"/>
                </a:solidFill>
              </a:rPr>
              <a:t>Listening To God</a:t>
            </a:r>
          </a:p>
        </p:txBody>
      </p:sp>
      <p:sp>
        <p:nvSpPr>
          <p:cNvPr id="5" name="Rectangle 4">
            <a:extLst>
              <a:ext uri="{FF2B5EF4-FFF2-40B4-BE49-F238E27FC236}">
                <a16:creationId xmlns:a16="http://schemas.microsoft.com/office/drawing/2014/main" id="{90463A7B-691D-4212-A559-6FA74B599455}"/>
              </a:ext>
            </a:extLst>
          </p:cNvPr>
          <p:cNvSpPr/>
          <p:nvPr/>
        </p:nvSpPr>
        <p:spPr>
          <a:xfrm>
            <a:off x="449263" y="2965622"/>
            <a:ext cx="3548981" cy="923330"/>
          </a:xfrm>
          <a:prstGeom prst="rect">
            <a:avLst/>
          </a:prstGeom>
        </p:spPr>
        <p:txBody>
          <a:bodyPr wrap="square">
            <a:spAutoFit/>
          </a:bodyPr>
          <a:lstStyle/>
          <a:p>
            <a:r>
              <a:rPr lang="en-GB" dirty="0"/>
              <a:t>1. + In the name of the Father and of the Son and of the Holy Spirit.</a:t>
            </a:r>
          </a:p>
          <a:p>
            <a:r>
              <a:rPr lang="en-GB" b="1" dirty="0"/>
              <a:t>Amen</a:t>
            </a:r>
          </a:p>
        </p:txBody>
      </p:sp>
      <p:sp>
        <p:nvSpPr>
          <p:cNvPr id="9" name="TextBox 8">
            <a:extLst>
              <a:ext uri="{FF2B5EF4-FFF2-40B4-BE49-F238E27FC236}">
                <a16:creationId xmlns:a16="http://schemas.microsoft.com/office/drawing/2014/main" id="{9D68530F-53C4-43E1-9557-87F5C63B4542}"/>
              </a:ext>
            </a:extLst>
          </p:cNvPr>
          <p:cNvSpPr txBox="1"/>
          <p:nvPr/>
        </p:nvSpPr>
        <p:spPr>
          <a:xfrm>
            <a:off x="7655169" y="5043114"/>
            <a:ext cx="4292601" cy="923330"/>
          </a:xfrm>
          <a:prstGeom prst="rect">
            <a:avLst/>
          </a:prstGeom>
          <a:noFill/>
        </p:spPr>
        <p:txBody>
          <a:bodyPr wrap="square" rtlCol="0">
            <a:spAutoFit/>
          </a:bodyPr>
          <a:lstStyle/>
          <a:p>
            <a:r>
              <a:rPr lang="en-GB" dirty="0"/>
              <a:t>3</a:t>
            </a:r>
            <a:endParaRPr lang="en-GB" b="1" dirty="0"/>
          </a:p>
          <a:p>
            <a:r>
              <a:rPr lang="en-GB" dirty="0"/>
              <a:t>St. John Baptist de La Salle	   </a:t>
            </a:r>
            <a:r>
              <a:rPr lang="en-GB" b="1" dirty="0"/>
              <a:t>Pray for us</a:t>
            </a:r>
          </a:p>
          <a:p>
            <a:r>
              <a:rPr lang="en-GB" dirty="0"/>
              <a:t>Live Jesus in our hearts		   </a:t>
            </a:r>
            <a:r>
              <a:rPr lang="en-GB" b="1" dirty="0"/>
              <a:t>Forever</a:t>
            </a:r>
          </a:p>
        </p:txBody>
      </p:sp>
      <p:sp>
        <p:nvSpPr>
          <p:cNvPr id="6" name="Rectangle 5">
            <a:extLst>
              <a:ext uri="{FF2B5EF4-FFF2-40B4-BE49-F238E27FC236}">
                <a16:creationId xmlns:a16="http://schemas.microsoft.com/office/drawing/2014/main" id="{B1C44EE6-1A43-4685-BAE1-79EE08A53CF7}"/>
              </a:ext>
            </a:extLst>
          </p:cNvPr>
          <p:cNvSpPr/>
          <p:nvPr/>
        </p:nvSpPr>
        <p:spPr>
          <a:xfrm>
            <a:off x="4722149" y="429891"/>
            <a:ext cx="3437641" cy="369332"/>
          </a:xfrm>
          <a:prstGeom prst="rect">
            <a:avLst/>
          </a:prstGeom>
        </p:spPr>
        <p:txBody>
          <a:bodyPr wrap="square">
            <a:spAutoFit/>
          </a:bodyPr>
          <a:lstStyle/>
          <a:p>
            <a:r>
              <a:rPr lang="en-GB" b="1" u="sng" dirty="0"/>
              <a:t>Prayer for Vocations</a:t>
            </a:r>
          </a:p>
        </p:txBody>
      </p:sp>
      <p:sp>
        <p:nvSpPr>
          <p:cNvPr id="10" name="Rectangle 9">
            <a:extLst>
              <a:ext uri="{FF2B5EF4-FFF2-40B4-BE49-F238E27FC236}">
                <a16:creationId xmlns:a16="http://schemas.microsoft.com/office/drawing/2014/main" id="{D9B51872-F1FD-455F-B03F-95DD72222624}"/>
              </a:ext>
            </a:extLst>
          </p:cNvPr>
          <p:cNvSpPr/>
          <p:nvPr/>
        </p:nvSpPr>
        <p:spPr>
          <a:xfrm>
            <a:off x="370108" y="3888952"/>
            <a:ext cx="3437641" cy="923330"/>
          </a:xfrm>
          <a:prstGeom prst="rect">
            <a:avLst/>
          </a:prstGeom>
        </p:spPr>
        <p:txBody>
          <a:bodyPr wrap="square">
            <a:spAutoFit/>
          </a:bodyPr>
          <a:lstStyle/>
          <a:p>
            <a:r>
              <a:rPr lang="en-GB" dirty="0"/>
              <a:t>Let us remember we are in the presence of God.</a:t>
            </a:r>
          </a:p>
          <a:p>
            <a:r>
              <a:rPr lang="en-GB" b="1" dirty="0"/>
              <a:t>R/ Let us adore him</a:t>
            </a:r>
            <a:r>
              <a:rPr lang="en-GB" dirty="0"/>
              <a:t>.</a:t>
            </a:r>
          </a:p>
        </p:txBody>
      </p:sp>
      <p:sp>
        <p:nvSpPr>
          <p:cNvPr id="7" name="Rectangle 6">
            <a:extLst>
              <a:ext uri="{FF2B5EF4-FFF2-40B4-BE49-F238E27FC236}">
                <a16:creationId xmlns:a16="http://schemas.microsoft.com/office/drawing/2014/main" id="{80891A91-6799-4370-8611-05DFBB14AD10}"/>
              </a:ext>
            </a:extLst>
          </p:cNvPr>
          <p:cNvSpPr/>
          <p:nvPr/>
        </p:nvSpPr>
        <p:spPr>
          <a:xfrm>
            <a:off x="3807749" y="1015544"/>
            <a:ext cx="4210050" cy="5078313"/>
          </a:xfrm>
          <a:prstGeom prst="rect">
            <a:avLst/>
          </a:prstGeom>
        </p:spPr>
        <p:txBody>
          <a:bodyPr wrap="square">
            <a:spAutoFit/>
          </a:bodyPr>
          <a:lstStyle/>
          <a:p>
            <a:r>
              <a:rPr lang="en-GB" dirty="0"/>
              <a:t>Loving God,</a:t>
            </a:r>
          </a:p>
          <a:p>
            <a:r>
              <a:rPr lang="en-GB" dirty="0"/>
              <a:t>help people to listen to your call in their lives.</a:t>
            </a:r>
          </a:p>
          <a:p>
            <a:endParaRPr lang="en-GB" dirty="0"/>
          </a:p>
          <a:p>
            <a:r>
              <a:rPr lang="en-GB" dirty="0"/>
              <a:t>Guide them to choose the path you have prepared for them—whether in family life, service, or following you more closely.</a:t>
            </a:r>
          </a:p>
          <a:p>
            <a:endParaRPr lang="en-GB" dirty="0"/>
          </a:p>
          <a:p>
            <a:r>
              <a:rPr lang="en-GB" dirty="0"/>
              <a:t>Give them courage to say “yes” to you, just like Mary and Saint Joseph.</a:t>
            </a:r>
          </a:p>
          <a:p>
            <a:endParaRPr lang="en-GB" dirty="0"/>
          </a:p>
          <a:p>
            <a:r>
              <a:rPr lang="en-GB" dirty="0"/>
              <a:t>Bless those who are called to serve as priests, sisters, and brothers, and help them to bring your love to others.</a:t>
            </a:r>
          </a:p>
          <a:p>
            <a:endParaRPr lang="en-GB" dirty="0"/>
          </a:p>
          <a:p>
            <a:r>
              <a:rPr lang="en-GB" dirty="0"/>
              <a:t>We ask this through Jesus Christ.</a:t>
            </a:r>
          </a:p>
          <a:p>
            <a:endParaRPr lang="en-GB" dirty="0"/>
          </a:p>
          <a:p>
            <a:r>
              <a:rPr lang="en-GB" b="1" dirty="0"/>
              <a:t>Amen.</a:t>
            </a:r>
          </a:p>
        </p:txBody>
      </p:sp>
      <p:pic>
        <p:nvPicPr>
          <p:cNvPr id="4" name="Picture 3">
            <a:extLst>
              <a:ext uri="{FF2B5EF4-FFF2-40B4-BE49-F238E27FC236}">
                <a16:creationId xmlns:a16="http://schemas.microsoft.com/office/drawing/2014/main" id="{1F863AF9-4D11-4D72-8EF3-3C9E741CB315}"/>
              </a:ext>
            </a:extLst>
          </p:cNvPr>
          <p:cNvPicPr>
            <a:picLocks noChangeAspect="1"/>
          </p:cNvPicPr>
          <p:nvPr/>
        </p:nvPicPr>
        <p:blipFill rotWithShape="1">
          <a:blip r:embed="rId2"/>
          <a:srcRect l="11480" t="7629" r="5024" b="2739"/>
          <a:stretch/>
        </p:blipFill>
        <p:spPr>
          <a:xfrm>
            <a:off x="8286750" y="676275"/>
            <a:ext cx="3314699" cy="4286250"/>
          </a:xfrm>
          <a:prstGeom prst="rect">
            <a:avLst/>
          </a:prstGeom>
        </p:spPr>
      </p:pic>
    </p:spTree>
    <p:extLst>
      <p:ext uri="{BB962C8B-B14F-4D97-AF65-F5344CB8AC3E}">
        <p14:creationId xmlns:p14="http://schemas.microsoft.com/office/powerpoint/2010/main" val="1617595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FE64215-1739-4B30-9B0C-4A9F62998B1E}"/>
              </a:ext>
            </a:extLst>
          </p:cNvPr>
          <p:cNvSpPr/>
          <p:nvPr/>
        </p:nvSpPr>
        <p:spPr>
          <a:xfrm>
            <a:off x="250635" y="287935"/>
            <a:ext cx="3695307" cy="2585323"/>
          </a:xfrm>
          <a:prstGeom prst="rect">
            <a:avLst/>
          </a:prstGeom>
        </p:spPr>
        <p:txBody>
          <a:bodyPr wrap="square">
            <a:spAutoFit/>
          </a:bodyPr>
          <a:lstStyle/>
          <a:p>
            <a:pPr algn="ctr"/>
            <a:r>
              <a:rPr lang="en-GB" b="1" dirty="0">
                <a:solidFill>
                  <a:srgbClr val="FFC000"/>
                </a:solidFill>
              </a:rPr>
              <a:t>Morning Prayer –  </a:t>
            </a:r>
          </a:p>
          <a:p>
            <a:pPr algn="ctr"/>
            <a:r>
              <a:rPr lang="en-GB" b="1" dirty="0">
                <a:solidFill>
                  <a:srgbClr val="FFC000"/>
                </a:solidFill>
              </a:rPr>
              <a:t>Friday of the Seventh week of the season of Eastertide. </a:t>
            </a:r>
          </a:p>
          <a:p>
            <a:pPr algn="ctr"/>
            <a:endParaRPr lang="en-GB" b="1" dirty="0">
              <a:solidFill>
                <a:srgbClr val="FFC000"/>
              </a:solidFill>
            </a:endParaRPr>
          </a:p>
          <a:p>
            <a:pPr algn="ctr"/>
            <a:r>
              <a:rPr lang="en-GB" b="1" dirty="0">
                <a:solidFill>
                  <a:srgbClr val="FFC000"/>
                </a:solidFill>
              </a:rPr>
              <a:t>22</a:t>
            </a:r>
            <a:r>
              <a:rPr lang="en-GB" b="1" baseline="30000" dirty="0">
                <a:solidFill>
                  <a:srgbClr val="FFC000"/>
                </a:solidFill>
              </a:rPr>
              <a:t>nd</a:t>
            </a:r>
            <a:r>
              <a:rPr lang="en-GB" b="1" dirty="0">
                <a:solidFill>
                  <a:srgbClr val="FFC000"/>
                </a:solidFill>
              </a:rPr>
              <a:t>  May</a:t>
            </a:r>
          </a:p>
          <a:p>
            <a:pPr algn="ctr"/>
            <a:endParaRPr lang="en-GB" b="1" dirty="0">
              <a:solidFill>
                <a:srgbClr val="FFC000"/>
              </a:solidFill>
            </a:endParaRPr>
          </a:p>
          <a:p>
            <a:pPr algn="ctr"/>
            <a:r>
              <a:rPr lang="en-GB" b="1" dirty="0">
                <a:solidFill>
                  <a:srgbClr val="FFC000"/>
                </a:solidFill>
              </a:rPr>
              <a:t>Theme of the Week:</a:t>
            </a:r>
          </a:p>
          <a:p>
            <a:pPr algn="ctr"/>
            <a:r>
              <a:rPr lang="en-GB" b="1" dirty="0">
                <a:solidFill>
                  <a:srgbClr val="FFC000"/>
                </a:solidFill>
              </a:rPr>
              <a:t>Listening to God</a:t>
            </a:r>
          </a:p>
          <a:p>
            <a:pPr algn="ctr"/>
            <a:endParaRPr lang="en-GB" b="1" dirty="0">
              <a:solidFill>
                <a:srgbClr val="7030A0"/>
              </a:solidFill>
            </a:endParaRPr>
          </a:p>
        </p:txBody>
      </p:sp>
      <p:sp>
        <p:nvSpPr>
          <p:cNvPr id="5" name="Rectangle 4">
            <a:extLst>
              <a:ext uri="{FF2B5EF4-FFF2-40B4-BE49-F238E27FC236}">
                <a16:creationId xmlns:a16="http://schemas.microsoft.com/office/drawing/2014/main" id="{A42B75F9-47A3-4F1C-A9D2-F099FC27BF51}"/>
              </a:ext>
            </a:extLst>
          </p:cNvPr>
          <p:cNvSpPr/>
          <p:nvPr/>
        </p:nvSpPr>
        <p:spPr>
          <a:xfrm>
            <a:off x="544606" y="3323849"/>
            <a:ext cx="3107364" cy="2585323"/>
          </a:xfrm>
          <a:prstGeom prst="rect">
            <a:avLst/>
          </a:prstGeom>
        </p:spPr>
        <p:txBody>
          <a:bodyPr wrap="square">
            <a:spAutoFit/>
          </a:bodyPr>
          <a:lstStyle/>
          <a:p>
            <a:pPr lvl="0"/>
            <a:r>
              <a:rPr lang="en-GB" dirty="0"/>
              <a:t>1. + In the name of the Father and of the Son and of the Holy Spirit.</a:t>
            </a:r>
          </a:p>
          <a:p>
            <a:pPr lvl="0"/>
            <a:r>
              <a:rPr lang="en-GB" dirty="0"/>
              <a:t>Amen</a:t>
            </a:r>
          </a:p>
          <a:p>
            <a:pPr lvl="0"/>
            <a:endParaRPr lang="en-GB" dirty="0"/>
          </a:p>
          <a:p>
            <a:pPr lvl="0"/>
            <a:r>
              <a:rPr lang="en-GB" dirty="0"/>
              <a:t>Let us remember we are in the presence of God.</a:t>
            </a:r>
          </a:p>
          <a:p>
            <a:pPr lvl="0"/>
            <a:r>
              <a:rPr lang="en-GB" b="1" dirty="0"/>
              <a:t>R/ Let us adore him.</a:t>
            </a:r>
          </a:p>
          <a:p>
            <a:pPr lvl="0"/>
            <a:endParaRPr lang="en-GB" b="1" dirty="0"/>
          </a:p>
        </p:txBody>
      </p:sp>
      <p:sp>
        <p:nvSpPr>
          <p:cNvPr id="7" name="Rectangle 6">
            <a:extLst>
              <a:ext uri="{FF2B5EF4-FFF2-40B4-BE49-F238E27FC236}">
                <a16:creationId xmlns:a16="http://schemas.microsoft.com/office/drawing/2014/main" id="{7C345AC0-1D78-495F-BD6D-5BE1937736C7}"/>
              </a:ext>
            </a:extLst>
          </p:cNvPr>
          <p:cNvSpPr/>
          <p:nvPr/>
        </p:nvSpPr>
        <p:spPr>
          <a:xfrm>
            <a:off x="7697288" y="5316287"/>
            <a:ext cx="4282911" cy="923330"/>
          </a:xfrm>
          <a:prstGeom prst="rect">
            <a:avLst/>
          </a:prstGeom>
        </p:spPr>
        <p:txBody>
          <a:bodyPr wrap="square">
            <a:spAutoFit/>
          </a:bodyPr>
          <a:lstStyle/>
          <a:p>
            <a:pPr lvl="0"/>
            <a:r>
              <a:rPr lang="en-GB" dirty="0"/>
              <a:t>3.</a:t>
            </a:r>
          </a:p>
          <a:p>
            <a:pPr lvl="0"/>
            <a:r>
              <a:rPr lang="en-GB" dirty="0"/>
              <a:t>St. John Baptist de La Salle  	</a:t>
            </a:r>
            <a:r>
              <a:rPr lang="en-GB" b="1" dirty="0"/>
              <a:t>Pray for us</a:t>
            </a:r>
            <a:endParaRPr lang="en-GB" dirty="0"/>
          </a:p>
          <a:p>
            <a:pPr lvl="0"/>
            <a:r>
              <a:rPr lang="en-GB" dirty="0"/>
              <a:t>Live Jesus in our Hearts  		</a:t>
            </a:r>
            <a:r>
              <a:rPr lang="en-GB" b="1" dirty="0"/>
              <a:t>Forever </a:t>
            </a:r>
          </a:p>
        </p:txBody>
      </p:sp>
      <p:sp>
        <p:nvSpPr>
          <p:cNvPr id="6" name="Rectangle 5">
            <a:extLst>
              <a:ext uri="{FF2B5EF4-FFF2-40B4-BE49-F238E27FC236}">
                <a16:creationId xmlns:a16="http://schemas.microsoft.com/office/drawing/2014/main" id="{86C2512E-5500-4800-AB1A-B21F45EDB04F}"/>
              </a:ext>
            </a:extLst>
          </p:cNvPr>
          <p:cNvSpPr/>
          <p:nvPr/>
        </p:nvSpPr>
        <p:spPr>
          <a:xfrm>
            <a:off x="3978831" y="423893"/>
            <a:ext cx="3695307" cy="5909310"/>
          </a:xfrm>
          <a:prstGeom prst="rect">
            <a:avLst/>
          </a:prstGeom>
        </p:spPr>
        <p:txBody>
          <a:bodyPr wrap="square">
            <a:spAutoFit/>
          </a:bodyPr>
          <a:lstStyle/>
          <a:p>
            <a:r>
              <a:rPr lang="en-GB" dirty="0"/>
              <a:t>2. When we pray, we should use the words our Lord taught us – so we have the courage to say;</a:t>
            </a:r>
          </a:p>
          <a:p>
            <a:endParaRPr lang="en-GB" dirty="0"/>
          </a:p>
          <a:p>
            <a:r>
              <a:rPr lang="en-GB" dirty="0"/>
              <a:t>(</a:t>
            </a:r>
            <a:r>
              <a:rPr lang="en-GB" dirty="0" err="1"/>
              <a:t>Pg</a:t>
            </a:r>
            <a:r>
              <a:rPr lang="en-GB" dirty="0"/>
              <a:t> 6 of our prayer book)</a:t>
            </a:r>
          </a:p>
          <a:p>
            <a:endParaRPr lang="en-GB" dirty="0"/>
          </a:p>
          <a:p>
            <a:r>
              <a:rPr lang="en-GB" b="1" dirty="0"/>
              <a:t>Our Father, </a:t>
            </a:r>
          </a:p>
          <a:p>
            <a:r>
              <a:rPr lang="en-GB" b="1" dirty="0"/>
              <a:t>who art in heaven, </a:t>
            </a:r>
          </a:p>
          <a:p>
            <a:r>
              <a:rPr lang="en-GB" b="1" dirty="0"/>
              <a:t>hallowed be thy name. </a:t>
            </a:r>
          </a:p>
          <a:p>
            <a:r>
              <a:rPr lang="en-GB" b="1" dirty="0"/>
              <a:t>Thy Kingdom come, </a:t>
            </a:r>
          </a:p>
          <a:p>
            <a:r>
              <a:rPr lang="en-GB" b="1" dirty="0"/>
              <a:t>thy will be done on earth as it is in heaven.</a:t>
            </a:r>
          </a:p>
          <a:p>
            <a:endParaRPr lang="en-GB" b="1" dirty="0"/>
          </a:p>
          <a:p>
            <a:r>
              <a:rPr lang="en-GB" b="1" dirty="0"/>
              <a:t>Give us this day our daily bread; and</a:t>
            </a:r>
          </a:p>
          <a:p>
            <a:r>
              <a:rPr lang="en-GB" b="1" dirty="0"/>
              <a:t>forgive us our trespasses as we forgive those who trespass against us</a:t>
            </a:r>
          </a:p>
          <a:p>
            <a:endParaRPr lang="en-GB" b="1" dirty="0"/>
          </a:p>
          <a:p>
            <a:r>
              <a:rPr lang="en-GB" b="1" dirty="0"/>
              <a:t>Lead us not into temptation but deliver us from evil.</a:t>
            </a:r>
          </a:p>
        </p:txBody>
      </p:sp>
      <p:pic>
        <p:nvPicPr>
          <p:cNvPr id="4" name="Picture 3">
            <a:extLst>
              <a:ext uri="{FF2B5EF4-FFF2-40B4-BE49-F238E27FC236}">
                <a16:creationId xmlns:a16="http://schemas.microsoft.com/office/drawing/2014/main" id="{84487742-8F77-47B2-ADF8-E598D0286EE4}"/>
              </a:ext>
            </a:extLst>
          </p:cNvPr>
          <p:cNvPicPr>
            <a:picLocks noChangeAspect="1"/>
          </p:cNvPicPr>
          <p:nvPr/>
        </p:nvPicPr>
        <p:blipFill>
          <a:blip r:embed="rId2"/>
          <a:stretch>
            <a:fillRect/>
          </a:stretch>
        </p:blipFill>
        <p:spPr>
          <a:xfrm>
            <a:off x="8000999" y="933450"/>
            <a:ext cx="3695307" cy="3971925"/>
          </a:xfrm>
          <a:prstGeom prst="rect">
            <a:avLst/>
          </a:prstGeom>
        </p:spPr>
      </p:pic>
    </p:spTree>
    <p:extLst>
      <p:ext uri="{BB962C8B-B14F-4D97-AF65-F5344CB8AC3E}">
        <p14:creationId xmlns:p14="http://schemas.microsoft.com/office/powerpoint/2010/main" val="330962102"/>
      </p:ext>
    </p:extLst>
  </p:cSld>
  <p:clrMapOvr>
    <a:masterClrMapping/>
  </p:clrMapOvr>
</p:sld>
</file>

<file path=ppt/theme/theme1.xml><?xml version="1.0" encoding="utf-8"?>
<a:theme xmlns:a="http://schemas.openxmlformats.org/drawingml/2006/main" name="1_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2_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3.xml><?xml version="1.0" encoding="utf-8"?>
<a:theme xmlns:a="http://schemas.openxmlformats.org/drawingml/2006/main" name="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docProps/app.xml><?xml version="1.0" encoding="utf-8"?>
<Properties xmlns="http://schemas.openxmlformats.org/officeDocument/2006/extended-properties" xmlns:vt="http://schemas.openxmlformats.org/officeDocument/2006/docPropsVTypes">
  <Template/>
  <TotalTime>137658</TotalTime>
  <Words>1090</Words>
  <Application>Microsoft Office PowerPoint</Application>
  <PresentationFormat>Widescreen</PresentationFormat>
  <Paragraphs>130</Paragraphs>
  <Slides>6</Slides>
  <Notes>0</Notes>
  <HiddenSlides>0</HiddenSlides>
  <MMClips>0</MMClips>
  <ScaleCrop>false</ScaleCrop>
  <HeadingPairs>
    <vt:vector size="6" baseType="variant">
      <vt:variant>
        <vt:lpstr>Fonts Used</vt:lpstr>
      </vt:variant>
      <vt:variant>
        <vt:i4>1</vt:i4>
      </vt:variant>
      <vt:variant>
        <vt:lpstr>Theme</vt:lpstr>
      </vt:variant>
      <vt:variant>
        <vt:i4>3</vt:i4>
      </vt:variant>
      <vt:variant>
        <vt:lpstr>Slide Titles</vt:lpstr>
      </vt:variant>
      <vt:variant>
        <vt:i4>6</vt:i4>
      </vt:variant>
    </vt:vector>
  </HeadingPairs>
  <TitlesOfParts>
    <vt:vector size="10" baseType="lpstr">
      <vt:lpstr>Corbel</vt:lpstr>
      <vt:lpstr>1_Basis</vt:lpstr>
      <vt:lpstr>2_Basis</vt:lpstr>
      <vt:lpstr>Basis</vt:lpstr>
      <vt:lpstr>Seventh Week of Eastertide:  Theme of the Week: Listening to God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Lower School Assembly</dc:title>
  <dc:creator>D Mongan</dc:creator>
  <cp:lastModifiedBy>D Mongan</cp:lastModifiedBy>
  <cp:revision>346</cp:revision>
  <dcterms:created xsi:type="dcterms:W3CDTF">2023-09-18T09:32:48Z</dcterms:created>
  <dcterms:modified xsi:type="dcterms:W3CDTF">2026-05-18T07:28:35Z</dcterms:modified>
</cp:coreProperties>
</file>